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ctr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6pPr>
    <a:lvl7pPr marL="2609880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7pPr>
    <a:lvl8pPr marL="304486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8pPr>
    <a:lvl9pPr marL="3479841" algn="l" defTabSz="869960" rtl="0" eaLnBrk="1" latinLnBrk="0" hangingPunct="1">
      <a:defRPr sz="8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8">
          <p15:clr>
            <a:srgbClr val="A4A3A4"/>
          </p15:clr>
        </p15:guide>
        <p15:guide id="2" orient="horz" pos="26261">
          <p15:clr>
            <a:srgbClr val="A4A3A4"/>
          </p15:clr>
        </p15:guide>
        <p15:guide id="3" orient="horz" pos="2793">
          <p15:clr>
            <a:srgbClr val="A4A3A4"/>
          </p15:clr>
        </p15:guide>
        <p15:guide id="4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E8"/>
    <a:srgbClr val="8F8F8E"/>
    <a:srgbClr val="9ADAEC"/>
    <a:srgbClr val="FFFFF7"/>
    <a:srgbClr val="94B0DF"/>
    <a:srgbClr val="D0727A"/>
    <a:srgbClr val="BB665E"/>
    <a:srgbClr val="4E99CA"/>
    <a:srgbClr val="0146A7"/>
    <a:srgbClr val="F4B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10" d="100"/>
          <a:sy n="10" d="100"/>
        </p:scale>
        <p:origin x="2251" y="379"/>
      </p:cViewPr>
      <p:guideLst>
        <p:guide orient="horz" pos="6288"/>
        <p:guide orient="horz" pos="26261"/>
        <p:guide orient="horz" pos="2793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2013" y="692150"/>
            <a:ext cx="24526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284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8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6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4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20" algn="l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490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09880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486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79841" algn="l" defTabSz="86996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B9C-DA46-4FE0-B590-97F24EE1DB0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2013" y="692150"/>
            <a:ext cx="2452687" cy="3465513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1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session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chemeClr val="bg1"/>
            </a:gs>
            <a:gs pos="100000">
              <a:srgbClr val="00306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 rot="16200000">
            <a:off x="24748747" y="42184203"/>
            <a:ext cx="388281" cy="103234"/>
          </a:xfrm>
          <a:prstGeom prst="rect">
            <a:avLst/>
          </a:prstGeom>
          <a:noFill/>
        </p:spPr>
        <p:txBody>
          <a:bodyPr wrap="square" lIns="86996" tIns="43498" rIns="86996" bIns="43498" rtlCol="0">
            <a:spAutoFit/>
          </a:bodyPr>
          <a:lstStyle/>
          <a:p>
            <a:pPr marL="0" marR="0" indent="0" algn="ctr" defTabSz="86996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" dirty="0" smtClean="0">
                <a:effectLst/>
                <a:hlinkClick r:id="rId3"/>
              </a:rPr>
              <a:t>www.postersession.com</a:t>
            </a:r>
            <a:endParaRPr lang="en-US" sz="100" dirty="0" smtClean="0">
              <a:effectLst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2904336" y="42144693"/>
            <a:ext cx="3809222" cy="207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/>
          <p:cNvSpPr txBox="1"/>
          <p:nvPr userDrawn="1"/>
        </p:nvSpPr>
        <p:spPr>
          <a:xfrm>
            <a:off x="26713557" y="42062330"/>
            <a:ext cx="2242539" cy="318678"/>
          </a:xfrm>
          <a:prstGeom prst="rect">
            <a:avLst/>
          </a:prstGeom>
          <a:noFill/>
        </p:spPr>
        <p:txBody>
          <a:bodyPr wrap="none" lIns="86996" tIns="43498" rIns="86996" bIns="43498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500" dirty="0" smtClean="0">
                <a:solidFill>
                  <a:schemeClr val="bg1"/>
                </a:solidFill>
              </a:rPr>
              <a:t>www.postersession.com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2pPr>
      <a:lvl3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3pPr>
      <a:lvl4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4pPr>
      <a:lvl5pPr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5pPr>
      <a:lvl6pPr marL="43498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6pPr>
      <a:lvl7pPr marL="86996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7pPr>
      <a:lvl8pPr marL="130494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8pPr>
      <a:lvl9pPr marL="1739920" algn="ctr" defTabSz="4176111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</a:defRPr>
      </a:lvl9pPr>
    </p:titleStyle>
    <p:bodyStyle>
      <a:lvl1pPr marL="1566231" indent="-1566231" algn="l" defTabSz="4176111" rtl="0" fontAlgn="base">
        <a:spcBef>
          <a:spcPct val="20000"/>
        </a:spcBef>
        <a:spcAft>
          <a:spcPct val="0"/>
        </a:spcAft>
        <a:buChar char="•"/>
        <a:defRPr sz="14700">
          <a:solidFill>
            <a:schemeClr val="tx1"/>
          </a:solidFill>
          <a:latin typeface="+mn-lt"/>
          <a:ea typeface="+mn-ea"/>
          <a:cs typeface="+mn-cs"/>
        </a:defRPr>
      </a:lvl1pPr>
      <a:lvl2pPr marL="3392240" indent="-1304940" algn="l" defTabSz="4176111" rtl="0" fontAlgn="base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</a:defRPr>
      </a:lvl2pPr>
      <a:lvl3pPr marL="5219761" indent="-1043651" algn="l" defTabSz="4176111" rtl="0" fontAlgn="base">
        <a:spcBef>
          <a:spcPct val="20000"/>
        </a:spcBef>
        <a:spcAft>
          <a:spcPct val="0"/>
        </a:spcAft>
        <a:buChar char="•"/>
        <a:defRPr sz="10900">
          <a:solidFill>
            <a:schemeClr val="tx1"/>
          </a:solidFill>
          <a:latin typeface="+mn-lt"/>
        </a:defRPr>
      </a:lvl3pPr>
      <a:lvl4pPr marL="7307061" indent="-1043651" algn="l" defTabSz="4176111" rtl="0" fontAlgn="base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587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3085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265832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0081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135793" indent="-1043651" algn="l" defTabSz="4176111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49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996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94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992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490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09880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486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79841" algn="l" defTabSz="86996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21197"/>
            <a:ext cx="30275213" cy="7668485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3927770" y="12006781"/>
            <a:ext cx="22275800" cy="2323713"/>
          </a:xfrm>
          <a:prstGeom prst="rect">
            <a:avLst/>
          </a:prstGeom>
          <a:solidFill>
            <a:srgbClr val="9ADAEC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RAMSAR COP 13 - DUBAI, UNITED ARAB EMIRATES, </a:t>
            </a:r>
            <a:r>
              <a:rPr lang="en-US" dirty="0" smtClean="0">
                <a:solidFill>
                  <a:schemeClr val="bg1"/>
                </a:solidFill>
                <a:latin typeface="Bahnschrift Light Condensed" panose="020B0502040204020203" pitchFamily="34" charset="0"/>
              </a:rPr>
              <a:t>2018</a:t>
            </a:r>
          </a:p>
          <a:p>
            <a:pPr rtl="1"/>
            <a:r>
              <a:rPr lang="ar-AE" sz="6300" dirty="0">
                <a:solidFill>
                  <a:schemeClr val="bg1"/>
                </a:solidFill>
              </a:rPr>
              <a:t>مؤتمر الأطراف المتعاقدة </a:t>
            </a:r>
            <a:r>
              <a:rPr lang="en-GB" sz="6300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 13</a:t>
            </a:r>
            <a:r>
              <a:rPr lang="ar-AE" sz="6300" dirty="0">
                <a:solidFill>
                  <a:schemeClr val="bg1"/>
                </a:solidFill>
              </a:rPr>
              <a:t>، دبي، الإمارات العربية </a:t>
            </a:r>
            <a:r>
              <a:rPr lang="ar-AE" sz="6300" dirty="0" smtClean="0">
                <a:solidFill>
                  <a:schemeClr val="bg1"/>
                </a:solidFill>
              </a:rPr>
              <a:t>المتحدة</a:t>
            </a:r>
            <a:r>
              <a:rPr lang="en-US" sz="6300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r>
              <a:rPr lang="en-US" sz="6300" dirty="0" smtClean="0">
                <a:solidFill>
                  <a:schemeClr val="bg1"/>
                </a:solidFill>
              </a:rPr>
              <a:t> </a:t>
            </a:r>
            <a:endParaRPr lang="en-US" sz="6300" dirty="0">
              <a:solidFill>
                <a:schemeClr val="bg1"/>
              </a:solidFill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-65315" y="-79320"/>
            <a:ext cx="30275213" cy="3469863"/>
          </a:xfrm>
          <a:prstGeom prst="rect">
            <a:avLst/>
          </a:prstGeom>
          <a:solidFill>
            <a:srgbClr val="FFFFF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389438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638" y="671985"/>
            <a:ext cx="6718802" cy="23756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8603" y="565557"/>
            <a:ext cx="3774838" cy="25128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0" y="3431543"/>
            <a:ext cx="30275213" cy="460100"/>
          </a:xfrm>
          <a:prstGeom prst="rect">
            <a:avLst/>
          </a:prstGeom>
          <a:solidFill>
            <a:srgbClr val="8F8F8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986002" y="4032655"/>
            <a:ext cx="3061" cy="7797119"/>
          </a:xfrm>
          <a:prstGeom prst="line">
            <a:avLst/>
          </a:prstGeom>
          <a:solidFill>
            <a:schemeClr val="bg1"/>
          </a:solidFill>
          <a:ln w="1587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H="1">
            <a:off x="25986002" y="0"/>
            <a:ext cx="3061" cy="3352244"/>
          </a:xfrm>
          <a:prstGeom prst="line">
            <a:avLst/>
          </a:prstGeom>
          <a:solidFill>
            <a:schemeClr val="bg1"/>
          </a:solidFill>
          <a:ln w="136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567777" y="6781166"/>
            <a:ext cx="25914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8000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 approaches to WISE USE OF WETLANDS </a:t>
            </a:r>
            <a:r>
              <a:rPr lang="en-US" sz="8000" i="1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sz="8000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past, present and future</a:t>
            </a:r>
            <a:endParaRPr lang="en-US" sz="8000" dirty="0">
              <a:solidFill>
                <a:schemeClr val="bg1"/>
              </a:solidFill>
              <a:latin typeface="Bahnschrift Light Condensed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71192" y="8411614"/>
            <a:ext cx="258380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AE" sz="5000" b="1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المناهج الثقافية للاستخدام الحكيم للأراضي الرطبة - الماضي والحاضر والمستقبل</a:t>
            </a:r>
            <a:endParaRPr lang="en-US" sz="5000" i="1" dirty="0">
              <a:solidFill>
                <a:schemeClr val="bg1"/>
              </a:solidFill>
              <a:latin typeface="Bahnschrift Light Condensed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-318443" y="9392353"/>
            <a:ext cx="261204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5700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Approches culturelles de </a:t>
            </a:r>
            <a:r>
              <a:rPr lang="fr-FR" sz="5700" dirty="0" smtClean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l‘UTILISATION RATIONNELLE DES ZONES HUMIDES </a:t>
            </a:r>
            <a:r>
              <a:rPr lang="fr-FR" sz="5700" i="1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fr-FR" sz="5700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passées, présentes et futures</a:t>
            </a:r>
            <a:endParaRPr lang="en-US" sz="5700" dirty="0">
              <a:solidFill>
                <a:schemeClr val="bg1"/>
              </a:solidFill>
              <a:latin typeface="Bahnschrift Light Condensed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410712" y="10429530"/>
            <a:ext cx="243756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6000" spc="300" dirty="0">
                <a:solidFill>
                  <a:schemeClr val="bg1"/>
                </a:solidFill>
                <a:latin typeface="Bahnschrift Light Condensed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Enfoque cultural al USO RACIONAL DE LOS HUMEDALES- pasado, presente y futuro</a:t>
            </a:r>
            <a:endParaRPr lang="en-US" sz="6000" i="1" spc="300" dirty="0">
              <a:solidFill>
                <a:schemeClr val="bg1"/>
              </a:solidFill>
              <a:latin typeface="Bahnschrift Light Condensed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25960635" y="11578807"/>
            <a:ext cx="16593" cy="3121727"/>
          </a:xfrm>
          <a:prstGeom prst="line">
            <a:avLst/>
          </a:prstGeom>
          <a:solidFill>
            <a:schemeClr val="bg1"/>
          </a:solidFill>
          <a:ln w="136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V="1">
            <a:off x="-65315" y="15163800"/>
            <a:ext cx="30340528" cy="1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V="1">
            <a:off x="20154900" y="17760586"/>
            <a:ext cx="10144125" cy="39673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0" y="17806310"/>
            <a:ext cx="9409646" cy="50147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671192" y="15392400"/>
            <a:ext cx="2581081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accent5">
                    <a:lumMod val="25000"/>
                  </a:schemeClr>
                </a:solidFill>
                <a:latin typeface="Bahnschrift" panose="020B0502040204020203" pitchFamily="34" charset="0"/>
              </a:rPr>
              <a:t>TITLE OF POSTER</a:t>
            </a:r>
            <a:endParaRPr lang="en-US" sz="9600" dirty="0">
              <a:solidFill>
                <a:schemeClr val="accent5">
                  <a:lumMod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639300" y="16912810"/>
            <a:ext cx="1085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600" dirty="0" smtClean="0">
                <a:solidFill>
                  <a:schemeClr val="accent5">
                    <a:lumMod val="25000"/>
                  </a:schemeClr>
                </a:solidFill>
                <a:latin typeface="Bahnschrift" panose="020B0502040204020203" pitchFamily="34" charset="0"/>
              </a:rPr>
              <a:t>NAME OF ORGANISATION</a:t>
            </a:r>
            <a:endParaRPr lang="en-US" sz="4000" spc="600" dirty="0">
              <a:solidFill>
                <a:schemeClr val="accent5">
                  <a:lumMod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4456281" y="18501919"/>
            <a:ext cx="15452219" cy="9319096"/>
          </a:xfrm>
          <a:prstGeom prst="rect">
            <a:avLst/>
          </a:prstGeom>
          <a:solidFill>
            <a:srgbClr val="FEFEE8"/>
          </a:solidFill>
          <a:effectLst>
            <a:outerShdw blurRad="63500" dist="50800" dir="2700000" sx="101000" sy="101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04800" y="18482470"/>
            <a:ext cx="13846682" cy="9306232"/>
          </a:xfrm>
          <a:prstGeom prst="rect">
            <a:avLst/>
          </a:prstGeom>
          <a:solidFill>
            <a:srgbClr val="FEFEE8"/>
          </a:solidFill>
          <a:effectLst>
            <a:outerShdw blurRad="50800" dist="38100" dir="2700000" sx="101000" sy="101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l"/>
            <a:endParaRPr lang="en-US" sz="8800" dirty="0">
              <a:solidFill>
                <a:schemeClr val="bg2">
                  <a:lumMod val="20000"/>
                  <a:lumOff val="8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4800" y="28525249"/>
            <a:ext cx="29603700" cy="9002831"/>
          </a:xfrm>
          <a:prstGeom prst="rect">
            <a:avLst/>
          </a:prstGeom>
          <a:solidFill>
            <a:srgbClr val="FEFEE8"/>
          </a:solidFill>
          <a:effectLst>
            <a:outerShdw blurRad="50800" dist="38100" dir="2700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04800" y="37725259"/>
            <a:ext cx="29603700" cy="4105653"/>
          </a:xfrm>
          <a:prstGeom prst="rect">
            <a:avLst/>
          </a:prstGeom>
          <a:solidFill>
            <a:srgbClr val="FEFEE8"/>
          </a:solidFill>
          <a:effectLst>
            <a:outerShdw blurRad="50800" dist="38100" dir="2700000" algn="tl" rotWithShape="0">
              <a:schemeClr val="bg1">
                <a:lumMod val="50000"/>
                <a:alpha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14782800" y="18821025"/>
            <a:ext cx="14935200" cy="1200329"/>
          </a:xfrm>
          <a:prstGeom prst="rect">
            <a:avLst/>
          </a:prstGeom>
          <a:solidFill>
            <a:srgbClr val="9A7A81"/>
          </a:solidFill>
        </p:spPr>
        <p:txBody>
          <a:bodyPr wrap="square" rtlCol="0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4800" dirty="0">
                <a:solidFill>
                  <a:srgbClr val="808080">
                    <a:lumMod val="20000"/>
                    <a:lumOff val="80000"/>
                  </a:srgbClr>
                </a:solidFill>
                <a:latin typeface="Bahnschrift" panose="020B0502040204020203" pitchFamily="34" charset="0"/>
              </a:rPr>
              <a:t>EVALUATION AND OUTCOMES</a:t>
            </a:r>
            <a:endParaRPr lang="en-US" sz="2000" dirty="0">
              <a:solidFill>
                <a:schemeClr val="bg2">
                  <a:lumMod val="20000"/>
                  <a:lumOff val="8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56168" y="18786730"/>
            <a:ext cx="13528614" cy="1410382"/>
          </a:xfrm>
          <a:prstGeom prst="rect">
            <a:avLst/>
          </a:prstGeom>
          <a:solidFill>
            <a:srgbClr val="4E99CA"/>
          </a:solidFill>
        </p:spPr>
        <p:txBody>
          <a:bodyPr wrap="square" rtlCol="0">
            <a:noAutofit/>
          </a:bodyPr>
          <a:lstStyle/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RELATION TO DR ON CULTURAL VALUES INDIGENOUS PEOPLES AND</a:t>
            </a:r>
            <a:endParaRPr lang="en-US" sz="1000" dirty="0" smtClean="0">
              <a:solidFill>
                <a:schemeClr val="bg2">
                  <a:lumMod val="20000"/>
                  <a:lumOff val="80000"/>
                </a:schemeClr>
              </a:solidFill>
              <a:latin typeface="Bahnschrift" panose="020B0502040204020203" pitchFamily="34" charset="0"/>
            </a:endParaRPr>
          </a:p>
          <a:p>
            <a:pPr algn="l">
              <a:spcAft>
                <a:spcPts val="2400"/>
              </a:spcAft>
            </a:pPr>
            <a:r>
              <a:rPr lang="en-US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 LOCAL COMMUNITIES</a:t>
            </a:r>
            <a:endParaRPr lang="en-US" sz="3200" dirty="0">
              <a:solidFill>
                <a:schemeClr val="bg2">
                  <a:lumMod val="20000"/>
                  <a:lumOff val="8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56168" y="28892738"/>
            <a:ext cx="29361832" cy="1200329"/>
          </a:xfrm>
          <a:prstGeom prst="rect">
            <a:avLst/>
          </a:prstGeom>
          <a:solidFill>
            <a:srgbClr val="D0727A"/>
          </a:solidFill>
        </p:spPr>
        <p:txBody>
          <a:bodyPr wrap="square" rtlCol="0" anchor="b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en-US" sz="4800" dirty="0">
                <a:solidFill>
                  <a:srgbClr val="808080">
                    <a:lumMod val="20000"/>
                    <a:lumOff val="80000"/>
                  </a:srgbClr>
                </a:solidFill>
                <a:latin typeface="Bahnschrift" panose="020B0502040204020203" pitchFamily="34" charset="0"/>
              </a:rPr>
              <a:t>TYPES OF CULTURAL INTERVENION / </a:t>
            </a:r>
            <a:r>
              <a:rPr lang="en-US" sz="4800" dirty="0" smtClean="0">
                <a:solidFill>
                  <a:srgbClr val="808080">
                    <a:lumMod val="20000"/>
                    <a:lumOff val="80000"/>
                  </a:srgbClr>
                </a:solidFill>
                <a:latin typeface="Bahnschrift" panose="020B0502040204020203" pitchFamily="34" charset="0"/>
              </a:rPr>
              <a:t>ACTIVITIES</a:t>
            </a:r>
            <a:endParaRPr lang="en-US" sz="4800" dirty="0">
              <a:solidFill>
                <a:srgbClr val="808080">
                  <a:lumMod val="20000"/>
                  <a:lumOff val="80000"/>
                </a:srgbClr>
              </a:solidFill>
              <a:latin typeface="Bahnschrift" panose="020B0502040204020203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56168" y="37919936"/>
            <a:ext cx="29285632" cy="1200329"/>
          </a:xfrm>
          <a:prstGeom prst="rect">
            <a:avLst/>
          </a:prstGeom>
          <a:solidFill>
            <a:srgbClr val="94B0DF"/>
          </a:solidFill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4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ahnschrift" panose="020B0502040204020203" pitchFamily="34" charset="0"/>
              </a:rPr>
              <a:t>BACKGROUND-ORGANISATION INFORMATION</a:t>
            </a:r>
            <a:endParaRPr lang="en-US" sz="4800" dirty="0">
              <a:solidFill>
                <a:schemeClr val="bg2">
                  <a:lumMod val="20000"/>
                  <a:lumOff val="8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4509622" y="20390784"/>
            <a:ext cx="711708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hnschrift" panose="020B0502040204020203" pitchFamily="34" charset="0"/>
              </a:rPr>
              <a:t>TEXT BOX</a:t>
            </a:r>
          </a:p>
          <a:p>
            <a:endParaRPr lang="en-US" sz="3600" dirty="0" smtClean="0">
              <a:latin typeface="Bahnschrift" panose="020B0502040204020203" pitchFamily="34" charset="0"/>
            </a:endParaRPr>
          </a:p>
          <a:p>
            <a:r>
              <a:rPr lang="en-US" sz="3200" dirty="0">
                <a:latin typeface="Bahnschrift" panose="020B0502040204020203" pitchFamily="34" charset="0"/>
              </a:rPr>
              <a:t>(we encourage you to use bullet points, </a:t>
            </a:r>
            <a:r>
              <a:rPr lang="en-US" sz="3200" dirty="0" err="1">
                <a:latin typeface="Bahnschrift" panose="020B0502040204020203" pitchFamily="34" charset="0"/>
              </a:rPr>
              <a:t>etc</a:t>
            </a:r>
            <a:r>
              <a:rPr lang="en-US" sz="3200" dirty="0">
                <a:latin typeface="Bahnschrift" panose="020B0502040204020203" pitchFamily="34" charset="0"/>
              </a:rPr>
              <a:t>, to keep the text short)</a:t>
            </a:r>
          </a:p>
          <a:p>
            <a:endParaRPr lang="en-US" sz="4400" dirty="0" smtClean="0">
              <a:latin typeface="Bahnschrift" panose="020B0502040204020203" pitchFamily="34" charset="0"/>
            </a:endParaRPr>
          </a:p>
          <a:p>
            <a:r>
              <a:rPr lang="en-US" sz="4000" dirty="0" smtClean="0">
                <a:latin typeface="Bahnschrift" panose="020B0502040204020203" pitchFamily="34" charset="0"/>
              </a:rPr>
              <a:t>PLEASE INCLUDE CONTACT DETAILS (</a:t>
            </a:r>
            <a:r>
              <a:rPr lang="en-GB" sz="4000" dirty="0"/>
              <a:t>name, address, e-mail, skype / </a:t>
            </a:r>
            <a:r>
              <a:rPr lang="en-GB" sz="4000" dirty="0" smtClean="0"/>
              <a:t>phone)</a:t>
            </a:r>
          </a:p>
          <a:p>
            <a:endParaRPr lang="en-GB" sz="4000" dirty="0">
              <a:latin typeface="Bahnschrift" panose="020B0502040204020203" pitchFamily="34" charset="0"/>
            </a:endParaRPr>
          </a:p>
          <a:p>
            <a:endParaRPr lang="en-GB" sz="4000" dirty="0" smtClean="0">
              <a:latin typeface="Bahnschrift" panose="020B0502040204020203" pitchFamily="34" charset="0"/>
            </a:endParaRPr>
          </a:p>
          <a:p>
            <a:endParaRPr lang="en-US" sz="2400" dirty="0" smtClean="0">
              <a:latin typeface="Bahnschrift" panose="020B0502040204020203" pitchFamily="34" charset="0"/>
            </a:endParaRPr>
          </a:p>
          <a:p>
            <a:r>
              <a:rPr lang="en-US" sz="4000" dirty="0" smtClean="0">
                <a:latin typeface="Bahnschrift" panose="020B0502040204020203" pitchFamily="34" charset="0"/>
              </a:rPr>
              <a:t>MAX 350 CHARACTERS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5986002" y="4187446"/>
            <a:ext cx="0" cy="7370141"/>
          </a:xfrm>
          <a:prstGeom prst="line">
            <a:avLst/>
          </a:prstGeom>
          <a:solidFill>
            <a:schemeClr val="bg1"/>
          </a:solidFill>
          <a:ln w="1587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22970232" y="20344206"/>
            <a:ext cx="6224059" cy="7031973"/>
          </a:xfrm>
          <a:prstGeom prst="rect">
            <a:avLst/>
          </a:prstGeom>
          <a:solidFill>
            <a:srgbClr val="FEFEE8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/>
              <a:t>PHOTOS, CHARTS, ETC</a:t>
            </a:r>
            <a:r>
              <a:rPr lang="en-US" sz="8600" dirty="0" smtClean="0"/>
              <a:t>.</a:t>
            </a:r>
            <a:endParaRPr kumimoji="0" 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2709" y="20574034"/>
            <a:ext cx="5826889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hnschrift" panose="020B0502040204020203" pitchFamily="34" charset="0"/>
              </a:rPr>
              <a:t>TEXT BOX</a:t>
            </a: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r>
              <a:rPr lang="en-US" sz="3200" dirty="0">
                <a:latin typeface="Bahnschrift" panose="020B0502040204020203" pitchFamily="34" charset="0"/>
              </a:rPr>
              <a:t>(we encourage you to use bullet points, </a:t>
            </a:r>
            <a:r>
              <a:rPr lang="en-US" sz="3200" dirty="0" err="1">
                <a:latin typeface="Bahnschrift" panose="020B0502040204020203" pitchFamily="34" charset="0"/>
              </a:rPr>
              <a:t>etc</a:t>
            </a:r>
            <a:r>
              <a:rPr lang="en-US" sz="3200" dirty="0">
                <a:latin typeface="Bahnschrift" panose="020B0502040204020203" pitchFamily="34" charset="0"/>
              </a:rPr>
              <a:t>, to keep the text short)</a:t>
            </a:r>
          </a:p>
          <a:p>
            <a:endParaRPr lang="en-US" sz="2400" dirty="0" smtClean="0">
              <a:latin typeface="Bahnschrift" panose="020B0502040204020203" pitchFamily="34" charset="0"/>
            </a:endParaRP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r>
              <a:rPr lang="en-US" sz="4000" dirty="0" smtClean="0">
                <a:latin typeface="Bahnschrift" panose="020B0502040204020203" pitchFamily="34" charset="0"/>
              </a:rPr>
              <a:t>MAX 250 CHARACTERS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262927" y="20403727"/>
            <a:ext cx="6224059" cy="7031973"/>
          </a:xfrm>
          <a:prstGeom prst="rect">
            <a:avLst/>
          </a:prstGeom>
          <a:solidFill>
            <a:srgbClr val="FEFEE8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/>
              <a:t>PHOTOS, CHARTS, ETC</a:t>
            </a:r>
            <a:r>
              <a:rPr lang="en-US" sz="8600" dirty="0" smtClean="0"/>
              <a:t>.</a:t>
            </a:r>
            <a:endParaRPr kumimoji="0" 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10712" y="30332698"/>
            <a:ext cx="1298439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hnschrift" panose="020B0502040204020203" pitchFamily="34" charset="0"/>
              </a:rPr>
              <a:t>TEXT BOX</a:t>
            </a: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r>
              <a:rPr lang="en-US" sz="3200" dirty="0">
                <a:latin typeface="Bahnschrift" panose="020B0502040204020203" pitchFamily="34" charset="0"/>
              </a:rPr>
              <a:t>(we encourage you to use bullet points, </a:t>
            </a:r>
            <a:r>
              <a:rPr lang="en-US" sz="3200" dirty="0" err="1">
                <a:latin typeface="Bahnschrift" panose="020B0502040204020203" pitchFamily="34" charset="0"/>
              </a:rPr>
              <a:t>etc</a:t>
            </a:r>
            <a:r>
              <a:rPr lang="en-US" sz="3200" dirty="0">
                <a:latin typeface="Bahnschrift" panose="020B0502040204020203" pitchFamily="34" charset="0"/>
              </a:rPr>
              <a:t>, to keep the text short)</a:t>
            </a:r>
          </a:p>
          <a:p>
            <a:endParaRPr lang="en-US" sz="2400" dirty="0" smtClean="0">
              <a:latin typeface="Bahnschrift" panose="020B0502040204020203" pitchFamily="34" charset="0"/>
            </a:endParaRP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endParaRPr lang="en-US" dirty="0" smtClean="0">
              <a:latin typeface="Bahnschrift" panose="020B0502040204020203" pitchFamily="34" charset="0"/>
            </a:endParaRPr>
          </a:p>
          <a:p>
            <a:r>
              <a:rPr lang="en-US" sz="4000" dirty="0" smtClean="0">
                <a:latin typeface="Bahnschrift" panose="020B0502040204020203" pitchFamily="34" charset="0"/>
              </a:rPr>
              <a:t>MAX 500 CHARACTERS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15561734" y="30290246"/>
            <a:ext cx="14080066" cy="7031973"/>
          </a:xfrm>
          <a:prstGeom prst="rect">
            <a:avLst/>
          </a:prstGeom>
          <a:solidFill>
            <a:srgbClr val="FEFEE8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/>
              <a:t>PHOTOS, CHARTS, ETC</a:t>
            </a:r>
            <a:r>
              <a:rPr lang="en-US" sz="8600" dirty="0" smtClean="0"/>
              <a:t>.</a:t>
            </a:r>
            <a:endParaRPr kumimoji="0" 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4800" y="39392482"/>
            <a:ext cx="1409031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ahnschrift" panose="020B0502040204020203" pitchFamily="34" charset="0"/>
              </a:rPr>
              <a:t>TEXT BOX</a:t>
            </a:r>
          </a:p>
          <a:p>
            <a:r>
              <a:rPr lang="en-US" sz="3200" dirty="0" smtClean="0">
                <a:latin typeface="Bahnschrift" panose="020B0502040204020203" pitchFamily="34" charset="0"/>
              </a:rPr>
              <a:t>(</a:t>
            </a:r>
            <a:r>
              <a:rPr lang="en-US" sz="3200" dirty="0">
                <a:latin typeface="Bahnschrift" panose="020B0502040204020203" pitchFamily="34" charset="0"/>
              </a:rPr>
              <a:t>we encourage you to use bullet points, </a:t>
            </a:r>
            <a:r>
              <a:rPr lang="en-US" sz="3200" dirty="0" err="1">
                <a:latin typeface="Bahnschrift" panose="020B0502040204020203" pitchFamily="34" charset="0"/>
              </a:rPr>
              <a:t>etc</a:t>
            </a:r>
            <a:r>
              <a:rPr lang="en-US" sz="3200" dirty="0">
                <a:latin typeface="Bahnschrift" panose="020B0502040204020203" pitchFamily="34" charset="0"/>
              </a:rPr>
              <a:t>, to keep the text short)</a:t>
            </a:r>
          </a:p>
          <a:p>
            <a:endParaRPr lang="en-US" sz="2400" dirty="0" smtClean="0">
              <a:latin typeface="Bahnschrift" panose="020B0502040204020203" pitchFamily="34" charset="0"/>
            </a:endParaRPr>
          </a:p>
          <a:p>
            <a:r>
              <a:rPr lang="en-US" sz="4000" dirty="0" smtClean="0">
                <a:latin typeface="Bahnschrift" panose="020B0502040204020203" pitchFamily="34" charset="0"/>
              </a:rPr>
              <a:t>MAX 300 CHARACTERS</a:t>
            </a:r>
            <a:endParaRPr lang="en-US" sz="4000" dirty="0">
              <a:latin typeface="Bahnschrift" panose="020B0502040204020203" pitchFamily="34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403441" y="39078701"/>
            <a:ext cx="14211300" cy="2643604"/>
          </a:xfrm>
          <a:prstGeom prst="rect">
            <a:avLst/>
          </a:prstGeom>
          <a:solidFill>
            <a:srgbClr val="FEFEE8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/>
              <a:t>PHOTOS, CHARTS, LOGO, ETC</a:t>
            </a:r>
            <a:r>
              <a:rPr lang="en-US" sz="8600" dirty="0" smtClean="0"/>
              <a:t>.</a:t>
            </a:r>
            <a:endParaRPr kumimoji="0" 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9711236" y="17617044"/>
            <a:ext cx="10852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pc="600" dirty="0" smtClean="0">
                <a:solidFill>
                  <a:schemeClr val="accent5">
                    <a:lumMod val="25000"/>
                  </a:schemeClr>
                </a:solidFill>
                <a:latin typeface="Bahnschrift" panose="020B0502040204020203" pitchFamily="34" charset="0"/>
              </a:rPr>
              <a:t>COUNTRY</a:t>
            </a:r>
            <a:endParaRPr lang="en-US" sz="4000" spc="600" dirty="0">
              <a:solidFill>
                <a:schemeClr val="accent5">
                  <a:lumMod val="25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194000" y="39815071"/>
            <a:ext cx="1447800" cy="13710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  <a:t>QR </a:t>
            </a:r>
          </a:p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  <a:t>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2102</TotalTime>
  <Words>235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Bahnschrift Light Condensed</vt:lpstr>
      <vt:lpstr>Tahoma</vt:lpstr>
      <vt:lpstr>Default Design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Vertical Poster</dc:title>
  <dc:creator>Ethan Shulda</dc:creator>
  <dc:description>©MegaPrint Inc. 2009</dc:description>
  <cp:lastModifiedBy>Eirini LYRATZAKI</cp:lastModifiedBy>
  <cp:revision>63</cp:revision>
  <dcterms:created xsi:type="dcterms:W3CDTF">2008-12-04T00:20:37Z</dcterms:created>
  <dcterms:modified xsi:type="dcterms:W3CDTF">2018-10-11T14:22:50Z</dcterms:modified>
  <cp:category>Research Poster</cp:category>
</cp:coreProperties>
</file>